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86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63" autoAdjust="0"/>
    <p:restoredTop sz="94660"/>
  </p:normalViewPr>
  <p:slideViewPr>
    <p:cSldViewPr>
      <p:cViewPr varScale="1">
        <p:scale>
          <a:sx n="107" d="100"/>
          <a:sy n="107" d="100"/>
        </p:scale>
        <p:origin x="-18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0A990-DA2A-49E8-93DE-A981B275A6A8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68928-DBEF-423A-A688-D4D02ECE80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476014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924BB-F08F-4316-B656-525F404A061E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E7D95-676A-495C-8DBD-4CEF908245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91465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DEAEF-AF4C-4C81-ADC0-2C4E02824FA0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EBA30-5D63-4939-B5A0-8A625AB4AF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293702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0E982-4AF2-42CE-9702-21163D23C6AE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4FC1B-D170-4C11-A755-B0E3C73343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202439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842A7-DFC4-45BD-90A3-50D05732482F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2950D-16F9-4DC9-98A6-C26423C6BB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862276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D6461-D781-4358-868F-3557C76CE1DA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3BB34-3611-4CD9-96BA-6C7C7176DF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607145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07A0D-E919-407E-BA4A-B7FF76DEF5D2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5D368-A5DE-4028-A43D-BE2C8AF791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836155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B2505-4DB7-405F-A2F5-3358223EEA09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3937-B506-4DCA-8243-304FA58AC9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18035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4427C-25C4-4059-AD6E-95AA37E3F116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9A4F2-B4E6-46F9-8140-FE5014ACD9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875378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C59D2-42DA-410F-BA79-7C8F0E335296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AC797-B988-4456-9B5B-5C6994C841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513061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12EAD-62B0-483A-AC0D-7D28736A73F4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B46B9-3B5D-4ED2-8207-22C5FB5D8A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77282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F34827-8E42-4E99-B038-D03F0F307F77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E14EB2-8773-49EB-8BC6-BB5E8329D1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493280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39489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250954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38916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44445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871836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32454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220919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92699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78493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506873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602522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678007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71772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417558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891843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94788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438921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74257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718010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72567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918585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0</Words>
  <Application>Microsoft Office PowerPoint</Application>
  <PresentationFormat>On-screen Show (4:3)</PresentationFormat>
  <Paragraphs>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Gordon Curley</dc:creator>
  <cp:lastModifiedBy>Gordon Curley</cp:lastModifiedBy>
  <cp:revision>8</cp:revision>
  <dcterms:created xsi:type="dcterms:W3CDTF">2014-01-16T18:39:32Z</dcterms:created>
  <dcterms:modified xsi:type="dcterms:W3CDTF">2014-12-11T18:45:24Z</dcterms:modified>
</cp:coreProperties>
</file>