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</p:sldIdLst>
  <p:sldSz cx="9906000" cy="6858000" type="A4"/>
  <p:notesSz cx="6858000" cy="9661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94660"/>
  </p:normalViewPr>
  <p:slideViewPr>
    <p:cSldViewPr>
      <p:cViewPr varScale="1">
        <p:scale>
          <a:sx n="107" d="100"/>
          <a:sy n="107" d="100"/>
        </p:scale>
        <p:origin x="-1758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140D47-6A39-44D8-AD1F-76E345F1F54D}" type="datetimeFigureOut">
              <a:rPr lang="en-GB"/>
              <a:pPr>
                <a:defRPr/>
              </a:pPr>
              <a:t>18/12/2014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2800" y="723900"/>
            <a:ext cx="523240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2B7F1A-163A-4FD4-ADB3-199E1D3C05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436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93DFC-98A6-48F0-9604-3B84EB8EFAC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F97C011-B682-45EE-AC41-9277B6A35D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6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C53078D8-359C-458D-8DA0-B209FEF2EB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2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93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41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58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81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53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73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30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4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69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60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93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63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39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88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30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17</Words>
  <Application>Microsoft Office PowerPoint</Application>
  <PresentationFormat>A4 Paper (210x297 mm)</PresentationFormat>
  <Paragraphs>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</vt:lpstr>
      <vt:lpstr>Times New Roman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Gordon Curley</dc:creator>
  <cp:lastModifiedBy>Gordon Curley</cp:lastModifiedBy>
  <cp:revision>20</cp:revision>
  <cp:lastPrinted>2014-12-09T16:17:42Z</cp:lastPrinted>
  <dcterms:created xsi:type="dcterms:W3CDTF">2010-09-26T17:46:20Z</dcterms:created>
  <dcterms:modified xsi:type="dcterms:W3CDTF">2014-12-18T12:44:11Z</dcterms:modified>
</cp:coreProperties>
</file>