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Masters/slideMaster26.xml" ContentType="application/vnd.openxmlformats-officedocument.presentationml.slideMaster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18.xml" ContentType="application/vnd.openxmlformats-officedocument.theme+xml"/>
  <Override PartName="/ppt/slideLayouts/slideLayout24.xml" ContentType="application/vnd.openxmlformats-officedocument.presentationml.slideLayout+xml"/>
  <Override PartName="/ppt/theme/theme29.xml" ContentType="application/vnd.openxmlformats-officedocument.theme+xml"/>
  <Override PartName="/ppt/notesSlides/notesSlide16.xml" ContentType="application/vnd.openxmlformats-officedocument.presentationml.notesSlide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22.xml" ContentType="application/vnd.openxmlformats-officedocument.presentationml.slideMaster+xml"/>
  <Override PartName="/ppt/theme/theme14.xml" ContentType="application/vnd.openxmlformats-officedocument.theme+xml"/>
  <Override PartName="/ppt/theme/theme25.xml" ContentType="application/vnd.openxmlformats-officedocument.them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theme/theme21.xml" ContentType="application/vnd.openxmlformats-officedocument.theme+xml"/>
  <Override PartName="/ppt/theme/theme32.xml" ContentType="application/vnd.openxmlformats-officedocument.them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Masters/slideMaster27.xml" ContentType="application/vnd.openxmlformats-officedocument.presentationml.slideMaster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theme/theme19.xml" ContentType="application/vnd.openxmlformats-officedocument.them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Masters/slideMaster1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17.xml" ContentType="application/vnd.openxmlformats-officedocument.theme+xml"/>
  <Override PartName="/ppt/slideLayouts/slideLayout21.xml" ContentType="application/vnd.openxmlformats-officedocument.presentationml.slideLayout+xml"/>
  <Override PartName="/ppt/theme/theme26.xml" ContentType="application/vnd.openxmlformats-officedocument.theme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theme/theme24.xml" ContentType="application/vnd.openxmlformats-officedocument.them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theme/theme22.xml" ContentType="application/vnd.openxmlformats-officedocument.theme+xml"/>
  <Override PartName="/ppt/theme/theme31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ppt/theme/theme11.xml" ContentType="application/vnd.openxmlformats-officedocument.theme+xml"/>
  <Override PartName="/ppt/theme/theme20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Masters/slideMaster28.xml" ContentType="application/vnd.openxmlformats-officedocument.presentationml.slideMaster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Masters/slideMaster24.xml" ContentType="application/vnd.openxmlformats-officedocument.presentationml.slideMaster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6.xml" ContentType="application/vnd.openxmlformats-officedocument.theme+xml"/>
  <Override PartName="/ppt/theme/theme27.xml" ContentType="application/vnd.openxmlformats-officedocument.theme+xml"/>
  <Override PartName="/ppt/notesSlides/notesSlide14.xml" ContentType="application/vnd.openxmlformats-officedocument.presentationml.notesSlide+xml"/>
  <Override PartName="/ppt/slideMasters/slideMaster13.xml" ContentType="application/vnd.openxmlformats-officedocument.presentationml.slideMaster+xml"/>
  <Override PartName="/ppt/slideMasters/slideMaster31.xml" ContentType="application/vnd.openxmlformats-officedocument.presentationml.slideMaster+xml"/>
  <Override PartName="/ppt/theme/theme23.xml" ContentType="application/vnd.openxmlformats-officedocument.them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heme/theme30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29.xml" ContentType="application/vnd.openxmlformats-officedocument.presentationml.slideMaster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Masters/slideMaster18.xml" ContentType="application/vnd.openxmlformats-officedocument.presentationml.slideMaster+xml"/>
  <Override PartName="/ppt/slides/slide24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slideMasters/slideMaster25.xml" ContentType="application/vnd.openxmlformats-officedocument.presentationml.slideMaster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8.xml" ContentType="application/vnd.openxmlformats-officedocument.theme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  <p:sldMasterId id="2147483719" r:id="rId2"/>
    <p:sldMasterId id="2147483721" r:id="rId3"/>
    <p:sldMasterId id="2147483723" r:id="rId4"/>
    <p:sldMasterId id="2147483725" r:id="rId5"/>
    <p:sldMasterId id="2147483727" r:id="rId6"/>
    <p:sldMasterId id="2147483729" r:id="rId7"/>
    <p:sldMasterId id="2147483731" r:id="rId8"/>
    <p:sldMasterId id="2147483733" r:id="rId9"/>
    <p:sldMasterId id="2147483735" r:id="rId10"/>
    <p:sldMasterId id="2147483737" r:id="rId11"/>
    <p:sldMasterId id="2147483739" r:id="rId12"/>
    <p:sldMasterId id="2147483741" r:id="rId13"/>
    <p:sldMasterId id="2147483743" r:id="rId14"/>
    <p:sldMasterId id="2147483745" r:id="rId15"/>
    <p:sldMasterId id="2147483747" r:id="rId16"/>
    <p:sldMasterId id="2147483749" r:id="rId17"/>
    <p:sldMasterId id="2147483751" r:id="rId18"/>
    <p:sldMasterId id="2147483753" r:id="rId19"/>
    <p:sldMasterId id="2147483757" r:id="rId20"/>
    <p:sldMasterId id="2147483759" r:id="rId21"/>
    <p:sldMasterId id="2147483761" r:id="rId22"/>
    <p:sldMasterId id="2147483763" r:id="rId23"/>
    <p:sldMasterId id="2147483765" r:id="rId24"/>
    <p:sldMasterId id="2147483767" r:id="rId25"/>
    <p:sldMasterId id="2147483769" r:id="rId26"/>
    <p:sldMasterId id="2147483771" r:id="rId27"/>
    <p:sldMasterId id="2147483773" r:id="rId28"/>
    <p:sldMasterId id="2147483775" r:id="rId29"/>
    <p:sldMasterId id="2147483777" r:id="rId30"/>
    <p:sldMasterId id="2147483779" r:id="rId31"/>
  </p:sldMasterIdLst>
  <p:notesMasterIdLst>
    <p:notesMasterId r:id="rId63"/>
  </p:notesMasterIdLst>
  <p:sldIdLst>
    <p:sldId id="532" r:id="rId32"/>
    <p:sldId id="533" r:id="rId33"/>
    <p:sldId id="534" r:id="rId34"/>
    <p:sldId id="535" r:id="rId35"/>
    <p:sldId id="536" r:id="rId36"/>
    <p:sldId id="537" r:id="rId37"/>
    <p:sldId id="538" r:id="rId38"/>
    <p:sldId id="539" r:id="rId39"/>
    <p:sldId id="540" r:id="rId40"/>
    <p:sldId id="541" r:id="rId41"/>
    <p:sldId id="542" r:id="rId42"/>
    <p:sldId id="543" r:id="rId43"/>
    <p:sldId id="544" r:id="rId44"/>
    <p:sldId id="545" r:id="rId45"/>
    <p:sldId id="546" r:id="rId46"/>
    <p:sldId id="547" r:id="rId47"/>
    <p:sldId id="548" r:id="rId48"/>
    <p:sldId id="549" r:id="rId49"/>
    <p:sldId id="550" r:id="rId50"/>
    <p:sldId id="552" r:id="rId51"/>
    <p:sldId id="553" r:id="rId52"/>
    <p:sldId id="554" r:id="rId53"/>
    <p:sldId id="555" r:id="rId54"/>
    <p:sldId id="556" r:id="rId55"/>
    <p:sldId id="557" r:id="rId56"/>
    <p:sldId id="558" r:id="rId57"/>
    <p:sldId id="559" r:id="rId58"/>
    <p:sldId id="560" r:id="rId59"/>
    <p:sldId id="561" r:id="rId60"/>
    <p:sldId id="563" r:id="rId61"/>
    <p:sldId id="562" r:id="rId62"/>
  </p:sldIdLst>
  <p:sldSz cx="9906000" cy="6858000" type="A4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00"/>
    <a:srgbClr val="E2E2E2"/>
    <a:srgbClr val="660066"/>
    <a:srgbClr val="969696"/>
    <a:srgbClr val="3333FF"/>
    <a:srgbClr val="C0C0C0"/>
    <a:srgbClr val="0066FF"/>
    <a:srgbClr val="FFFF99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7855" autoAdjust="0"/>
  </p:normalViewPr>
  <p:slideViewPr>
    <p:cSldViewPr>
      <p:cViewPr>
        <p:scale>
          <a:sx n="70" d="100"/>
          <a:sy n="70" d="100"/>
        </p:scale>
        <p:origin x="-912" y="-168"/>
      </p:cViewPr>
      <p:guideLst>
        <p:guide orient="horz" pos="2160"/>
        <p:guide pos="312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" Target="slides/slide8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3.xml"/><Relationship Id="rId42" Type="http://schemas.openxmlformats.org/officeDocument/2006/relationships/slide" Target="slides/slide11.xml"/><Relationship Id="rId47" Type="http://schemas.openxmlformats.org/officeDocument/2006/relationships/slide" Target="slides/slide16.xml"/><Relationship Id="rId50" Type="http://schemas.openxmlformats.org/officeDocument/2006/relationships/slide" Target="slides/slide19.xml"/><Relationship Id="rId55" Type="http://schemas.openxmlformats.org/officeDocument/2006/relationships/slide" Target="slides/slide24.xml"/><Relationship Id="rId63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1.xml"/><Relationship Id="rId37" Type="http://schemas.openxmlformats.org/officeDocument/2006/relationships/slide" Target="slides/slide6.xml"/><Relationship Id="rId40" Type="http://schemas.openxmlformats.org/officeDocument/2006/relationships/slide" Target="slides/slide9.xml"/><Relationship Id="rId45" Type="http://schemas.openxmlformats.org/officeDocument/2006/relationships/slide" Target="slides/slide14.xml"/><Relationship Id="rId53" Type="http://schemas.openxmlformats.org/officeDocument/2006/relationships/slide" Target="slides/slide22.xml"/><Relationship Id="rId58" Type="http://schemas.openxmlformats.org/officeDocument/2006/relationships/slide" Target="slides/slide27.xml"/><Relationship Id="rId66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5.xml"/><Relationship Id="rId49" Type="http://schemas.openxmlformats.org/officeDocument/2006/relationships/slide" Target="slides/slide18.xml"/><Relationship Id="rId57" Type="http://schemas.openxmlformats.org/officeDocument/2006/relationships/slide" Target="slides/slide26.xml"/><Relationship Id="rId61" Type="http://schemas.openxmlformats.org/officeDocument/2006/relationships/slide" Target="slides/slide30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Master" Target="slideMasters/slideMaster31.xml"/><Relationship Id="rId44" Type="http://schemas.openxmlformats.org/officeDocument/2006/relationships/slide" Target="slides/slide13.xml"/><Relationship Id="rId52" Type="http://schemas.openxmlformats.org/officeDocument/2006/relationships/slide" Target="slides/slide21.xml"/><Relationship Id="rId60" Type="http://schemas.openxmlformats.org/officeDocument/2006/relationships/slide" Target="slides/slide29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" Target="slides/slide4.xml"/><Relationship Id="rId43" Type="http://schemas.openxmlformats.org/officeDocument/2006/relationships/slide" Target="slides/slide12.xml"/><Relationship Id="rId48" Type="http://schemas.openxmlformats.org/officeDocument/2006/relationships/slide" Target="slides/slide17.xml"/><Relationship Id="rId56" Type="http://schemas.openxmlformats.org/officeDocument/2006/relationships/slide" Target="slides/slide25.xml"/><Relationship Id="rId64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2.xml"/><Relationship Id="rId38" Type="http://schemas.openxmlformats.org/officeDocument/2006/relationships/slide" Target="slides/slide7.xml"/><Relationship Id="rId46" Type="http://schemas.openxmlformats.org/officeDocument/2006/relationships/slide" Target="slides/slide15.xml"/><Relationship Id="rId59" Type="http://schemas.openxmlformats.org/officeDocument/2006/relationships/slide" Target="slides/slide28.xml"/><Relationship Id="rId67" Type="http://schemas.openxmlformats.org/officeDocument/2006/relationships/tableStyles" Target="tableStyles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10.xml"/><Relationship Id="rId54" Type="http://schemas.openxmlformats.org/officeDocument/2006/relationships/slide" Target="slides/slide23.xml"/><Relationship Id="rId62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0471D-BBEE-4544-A1AF-1E9D7CE01AC1}" type="datetimeFigureOut">
              <a:rPr lang="en-US" smtClean="0"/>
              <a:pPr/>
              <a:t>10/9/2010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6B706-963D-4DF7-8ED0-6B7A3FEB6DD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6B706-963D-4DF7-8ED0-6B7A3FEB6DD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8A80FE-BB9A-43E4-8937-4D72C9D1D0D9}" type="slidenum">
              <a:rPr lang="en-GB">
                <a:solidFill>
                  <a:srgbClr val="000000"/>
                </a:solidFill>
              </a:rPr>
              <a:pPr/>
              <a:t>10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99B14-7C54-4D59-8860-CD61030E2CDC}" type="slidenum">
              <a:rPr lang="en-GB">
                <a:solidFill>
                  <a:srgbClr val="000000"/>
                </a:solidFill>
              </a:rPr>
              <a:pPr/>
              <a:t>11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4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9756FC-8394-47CB-B375-0558305164AD}" type="slidenum">
              <a:rPr lang="en-GB">
                <a:solidFill>
                  <a:srgbClr val="000000"/>
                </a:solidFill>
              </a:rPr>
              <a:pPr/>
              <a:t>12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66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58ECCB-40EA-472D-98A4-EEF81DA6A1B9}" type="slidenum">
              <a:rPr lang="en-GB">
                <a:solidFill>
                  <a:srgbClr val="000000"/>
                </a:solidFill>
              </a:rPr>
              <a:pPr/>
              <a:t>13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86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8C2F05-2076-492F-A294-C615BB61DA51}" type="slidenum">
              <a:rPr lang="en-GB">
                <a:solidFill>
                  <a:srgbClr val="000000"/>
                </a:solidFill>
              </a:rPr>
              <a:pPr/>
              <a:t>14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1E94E-D683-4A23-818D-A3E8D1E8795C}" type="slidenum">
              <a:rPr lang="en-GB">
                <a:solidFill>
                  <a:srgbClr val="000000"/>
                </a:solidFill>
              </a:rPr>
              <a:pPr/>
              <a:t>15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07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1D16E5-4631-41B6-BD7F-79E0A382DCC0}" type="slidenum">
              <a:rPr lang="en-GB">
                <a:solidFill>
                  <a:srgbClr val="000000"/>
                </a:solidFill>
              </a:rPr>
              <a:pPr/>
              <a:t>16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68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7B3E85-F8BF-4544-98A3-4B89F2EA1FEB}" type="slidenum">
              <a:rPr lang="en-GB">
                <a:solidFill>
                  <a:srgbClr val="000000"/>
                </a:solidFill>
              </a:rPr>
              <a:pPr/>
              <a:t>17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89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E76E0C-1601-40BE-9758-89F9FEAFBE89}" type="slidenum">
              <a:rPr lang="en-GB">
                <a:solidFill>
                  <a:srgbClr val="000000"/>
                </a:solidFill>
              </a:rPr>
              <a:pPr/>
              <a:t>18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09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B862EF-1B80-4D23-808B-1E12CC59CE35}" type="slidenum">
              <a:rPr lang="en-GB">
                <a:solidFill>
                  <a:srgbClr val="000000"/>
                </a:solidFill>
              </a:rPr>
              <a:pPr/>
              <a:t>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30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2BFBC7-6671-4A1D-8B05-6FADA367606F}" type="slidenum">
              <a:rPr lang="en-GB">
                <a:solidFill>
                  <a:srgbClr val="000000"/>
                </a:solidFill>
              </a:rPr>
              <a:pPr/>
              <a:t>2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FCD105-25CE-47EC-8D51-836B89BE70B4}" type="slidenum">
              <a:rPr lang="en-GB">
                <a:solidFill>
                  <a:srgbClr val="000000"/>
                </a:solidFill>
              </a:rPr>
              <a:pPr/>
              <a:t>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71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73D04F-3A24-4969-B0B1-727AEB96369B}" type="slidenum">
              <a:rPr lang="en-GB">
                <a:solidFill>
                  <a:srgbClr val="000000"/>
                </a:solidFill>
              </a:rPr>
              <a:pPr/>
              <a:t>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62106-6843-4CFC-936A-9DAC06C5FD1A}" type="slidenum">
              <a:rPr lang="en-GB">
                <a:solidFill>
                  <a:srgbClr val="000000"/>
                </a:solidFill>
              </a:rPr>
              <a:pPr/>
              <a:t>22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32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9ADA9A-C4FA-4BEE-B4B8-B8A7B191A206}" type="slidenum">
              <a:rPr lang="en-GB">
                <a:solidFill>
                  <a:srgbClr val="000000"/>
                </a:solidFill>
              </a:rPr>
              <a:pPr/>
              <a:t>23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93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87DB96-58E7-4998-9A95-29C2E2D62BCD}" type="slidenum">
              <a:rPr lang="en-GB">
                <a:solidFill>
                  <a:srgbClr val="000000"/>
                </a:solidFill>
              </a:rPr>
              <a:pPr/>
              <a:t>24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55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C0D93-9C84-4EF5-97A4-681A3F04902A}" type="slidenum">
              <a:rPr lang="en-GB">
                <a:solidFill>
                  <a:srgbClr val="000000"/>
                </a:solidFill>
              </a:rPr>
              <a:pPr/>
              <a:t>25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75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DDFF2F-F09B-4E3A-B8D6-960E8EEB6A71}" type="slidenum">
              <a:rPr lang="en-GB">
                <a:solidFill>
                  <a:srgbClr val="000000"/>
                </a:solidFill>
              </a:rPr>
              <a:pPr/>
              <a:t>26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757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37AFF1-755B-48F6-99F5-E409F67EADEF}" type="slidenum">
              <a:rPr lang="en-GB">
                <a:solidFill>
                  <a:srgbClr val="000000"/>
                </a:solidFill>
              </a:rPr>
              <a:pPr/>
              <a:t>27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798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0881A9-88E0-41BF-BB03-08D80C66BD14}" type="slidenum">
              <a:rPr lang="en-GB">
                <a:solidFill>
                  <a:srgbClr val="000000"/>
                </a:solidFill>
              </a:rPr>
              <a:pPr/>
              <a:t>28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515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5FA623-13AA-44C5-A010-24071772E82E}" type="slidenum">
              <a:rPr lang="en-GB">
                <a:solidFill>
                  <a:srgbClr val="000000"/>
                </a:solidFill>
              </a:rPr>
              <a:pPr/>
              <a:t>29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39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9186D4-D4BB-415A-8FA6-9AA50E1B3D9D}" type="slidenum">
              <a:rPr lang="en-GB">
                <a:solidFill>
                  <a:srgbClr val="000000"/>
                </a:solidFill>
              </a:rPr>
              <a:pPr/>
              <a:t>3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1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CFD716-743D-4BD6-85C5-D017A75289C6}" type="slidenum">
              <a:rPr lang="en-GB">
                <a:solidFill>
                  <a:srgbClr val="000000"/>
                </a:solidFill>
              </a:rPr>
              <a:pPr/>
              <a:t>30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187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61C68E-499B-424B-B3D4-8C2D6B52EFE3}" type="slidenum">
              <a:rPr lang="en-GB">
                <a:solidFill>
                  <a:srgbClr val="000000"/>
                </a:solidFill>
              </a:rPr>
              <a:pPr/>
              <a:t>31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249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D4F1B4-780E-476C-A0FA-42AB9C2480A5}" type="slidenum">
              <a:rPr lang="en-GB">
                <a:solidFill>
                  <a:srgbClr val="000000"/>
                </a:solidFill>
              </a:rPr>
              <a:pPr/>
              <a:t>4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C9505D-AD90-4BAD-B2E6-4E4EF2A9F53C}" type="slidenum">
              <a:rPr lang="en-GB">
                <a:solidFill>
                  <a:srgbClr val="000000"/>
                </a:solidFill>
              </a:rPr>
              <a:pPr/>
              <a:t>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22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6B2CA1-2BD4-4E86-B478-7E6C02AFD083}" type="slidenum">
              <a:rPr lang="en-GB">
                <a:solidFill>
                  <a:srgbClr val="000000"/>
                </a:solidFill>
              </a:rPr>
              <a:pPr/>
              <a:t>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43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7508F-1DD9-45FB-8AE3-14F931D5FEB4}" type="slidenum">
              <a:rPr lang="en-GB">
                <a:solidFill>
                  <a:srgbClr val="000000"/>
                </a:solidFill>
              </a:rPr>
              <a:pPr/>
              <a:t>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94AFD2-E0B5-4F12-BB8A-02B4739ADCAC}" type="slidenum">
              <a:rPr lang="en-GB">
                <a:solidFill>
                  <a:srgbClr val="000000"/>
                </a:solidFill>
              </a:rPr>
              <a:pPr/>
              <a:t>8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84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002413-99BD-42C0-9977-4AB116676518}" type="slidenum">
              <a:rPr lang="en-GB">
                <a:solidFill>
                  <a:srgbClr val="000000"/>
                </a:solidFill>
              </a:rPr>
              <a:pPr/>
              <a:t>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04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A0246-CC9B-4D71-9011-9D7970BD284F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03A1-9015-4E77-8E67-162DCAD8F1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1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22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23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24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25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26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27.xml"/></Relationships>
</file>

<file path=ppt/slideMasters/_rels/slideMaster28.xml.rels><?xml version="1.0" encoding="UTF-8" standalone="yes"?>
<Relationships xmlns="http://schemas.openxmlformats.org/package/2006/relationships"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28.xml"/></Relationships>
</file>

<file path=ppt/slideMasters/_rels/slideMaster29.xml.rels><?xml version="1.0" encoding="UTF-8" standalone="yes"?>
<Relationships xmlns="http://schemas.openxmlformats.org/package/2006/relationships"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30.xml.rels><?xml version="1.0" encoding="UTF-8" standalone="yes"?>
<Relationships xmlns="http://schemas.openxmlformats.org/package/2006/relationships"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30.xml"/></Relationships>
</file>

<file path=ppt/slideMasters/_rels/slideMaster31.xml.rels><?xml version="1.0" encoding="UTF-8" standalone="yes"?>
<Relationships xmlns="http://schemas.openxmlformats.org/package/2006/relationships"><Relationship Id="rId2" Type="http://schemas.openxmlformats.org/officeDocument/2006/relationships/theme" Target="../theme/theme31.xml"/><Relationship Id="rId1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2411ED9-18AC-447A-BB0A-177824A11DFF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84334-6538-4787-8CD2-1416B10197A1}" type="slidenum">
              <a:rPr lang="en-GB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47650" y="228606"/>
            <a:ext cx="94932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8000" dirty="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Shout it out!</a:t>
            </a:r>
          </a:p>
        </p:txBody>
      </p:sp>
      <p:pic>
        <p:nvPicPr>
          <p:cNvPr id="2050" name="Picture 2" descr="http://www.fring.com/blog/wp-content/uploads/2009/09/sho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9728" y="1714488"/>
            <a:ext cx="6286544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30200" y="609604"/>
            <a:ext cx="9080500" cy="588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computer game</a:t>
            </a:r>
          </a:p>
          <a:p>
            <a:pPr algn="ctr"/>
            <a:endParaRPr lang="en-GB" sz="66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N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30200" y="610118"/>
            <a:ext cx="90805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An item of clothing</a:t>
            </a: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R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30200" y="609604"/>
            <a:ext cx="9080500" cy="588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drink</a:t>
            </a:r>
          </a:p>
          <a:p>
            <a:pPr algn="ctr"/>
            <a:endParaRPr lang="en-GB" sz="66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L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30200" y="609604"/>
            <a:ext cx="9080500" cy="588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boy’s name</a:t>
            </a:r>
          </a:p>
          <a:p>
            <a:pPr algn="ctr"/>
            <a:endParaRPr lang="en-GB" sz="66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S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30200" y="609604"/>
            <a:ext cx="9080500" cy="588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Something you can do in a park</a:t>
            </a: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D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30200" y="609600"/>
            <a:ext cx="9080500" cy="689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Something you can do on holiday</a:t>
            </a:r>
          </a:p>
          <a:p>
            <a:pPr algn="ctr"/>
            <a:endParaRPr lang="en-GB" sz="66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C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30200" y="609604"/>
            <a:ext cx="9080500" cy="588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film title</a:t>
            </a:r>
          </a:p>
          <a:p>
            <a:pPr algn="ctr"/>
            <a:endParaRPr lang="en-GB" sz="66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V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30200" y="609604"/>
            <a:ext cx="9080500" cy="588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An animal</a:t>
            </a:r>
          </a:p>
          <a:p>
            <a:pPr algn="ctr"/>
            <a:endParaRPr lang="en-GB" sz="66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W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30200" y="609600"/>
            <a:ext cx="9080500" cy="689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word ending in “E”</a:t>
            </a:r>
          </a:p>
          <a:p>
            <a:pPr algn="ctr"/>
            <a:endParaRPr lang="en-GB" sz="66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T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30200" y="609604"/>
            <a:ext cx="9080500" cy="588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country</a:t>
            </a:r>
          </a:p>
          <a:p>
            <a:pPr algn="ctr"/>
            <a:endParaRPr lang="en-GB" sz="66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D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30200" y="609607"/>
            <a:ext cx="9080500" cy="631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sport or a game</a:t>
            </a:r>
            <a:r>
              <a:rPr lang="en-GB" sz="80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  <a:endParaRPr lang="en-GB" sz="80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B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330200" y="609604"/>
            <a:ext cx="9080500" cy="588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girl’s name</a:t>
            </a:r>
          </a:p>
          <a:p>
            <a:pPr algn="ctr"/>
            <a:endParaRPr lang="en-GB" sz="66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D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330200" y="609600"/>
            <a:ext cx="9080500" cy="487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job</a:t>
            </a: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H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330200" y="610202"/>
            <a:ext cx="90805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dirty="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pop star</a:t>
            </a:r>
          </a:p>
          <a:p>
            <a:pPr algn="ctr"/>
            <a:r>
              <a:rPr lang="en-GB" sz="8000" dirty="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dirty="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dirty="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MJ</a:t>
            </a:r>
          </a:p>
          <a:p>
            <a:pPr algn="ctr"/>
            <a:endParaRPr lang="en-GB" sz="8800" dirty="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330200" y="609600"/>
            <a:ext cx="9080500" cy="487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dirty="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TV show</a:t>
            </a:r>
          </a:p>
          <a:p>
            <a:pPr algn="ctr"/>
            <a:r>
              <a:rPr lang="en-GB" sz="8000" dirty="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dirty="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dirty="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YBF</a:t>
            </a:r>
          </a:p>
          <a:p>
            <a:pPr algn="ctr"/>
            <a:endParaRPr lang="en-GB" sz="8800" dirty="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330200" y="609604"/>
            <a:ext cx="9080500" cy="588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An town or city in England</a:t>
            </a: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M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330200" y="609604"/>
            <a:ext cx="9080500" cy="588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Something you do at school</a:t>
            </a: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H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330200" y="609600"/>
            <a:ext cx="9080500" cy="487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round object</a:t>
            </a: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P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330200" y="609942"/>
            <a:ext cx="90805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dirty="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type of dog</a:t>
            </a:r>
          </a:p>
          <a:p>
            <a:pPr algn="ctr"/>
            <a:r>
              <a:rPr lang="en-GB" sz="8000" dirty="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dirty="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dirty="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JR</a:t>
            </a:r>
          </a:p>
          <a:p>
            <a:pPr algn="ctr"/>
            <a:endParaRPr lang="en-GB" sz="8800" dirty="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ext Box 2"/>
          <p:cNvSpPr txBox="1">
            <a:spLocks noChangeArrowheads="1"/>
          </p:cNvSpPr>
          <p:nvPr/>
        </p:nvSpPr>
        <p:spPr bwMode="auto">
          <a:xfrm>
            <a:off x="330200" y="609600"/>
            <a:ext cx="90805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Something you can have in a sandwich</a:t>
            </a: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H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ext Box 2"/>
          <p:cNvSpPr txBox="1">
            <a:spLocks noChangeArrowheads="1"/>
          </p:cNvSpPr>
          <p:nvPr/>
        </p:nvSpPr>
        <p:spPr bwMode="auto">
          <a:xfrm>
            <a:off x="330200" y="609604"/>
            <a:ext cx="9080500" cy="588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dirty="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Something you can smell</a:t>
            </a:r>
          </a:p>
          <a:p>
            <a:pPr algn="ctr"/>
            <a:r>
              <a:rPr lang="en-GB" sz="8000" dirty="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dirty="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dirty="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S</a:t>
            </a:r>
          </a:p>
          <a:p>
            <a:pPr algn="ctr"/>
            <a:endParaRPr lang="en-GB" sz="8800" dirty="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30200" y="610723"/>
            <a:ext cx="9080500" cy="509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Something green</a:t>
            </a:r>
            <a:r>
              <a:rPr lang="en-GB" sz="80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F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330200" y="609600"/>
            <a:ext cx="9080500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dirty="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Somewhere you can go out to for the day</a:t>
            </a:r>
          </a:p>
          <a:p>
            <a:pPr algn="ctr"/>
            <a:r>
              <a:rPr lang="en-GB" sz="8000" dirty="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dirty="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dirty="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Z</a:t>
            </a:r>
            <a:endParaRPr lang="en-GB" sz="8800" dirty="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330200" y="609604"/>
            <a:ext cx="9080500" cy="588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person from the Bible</a:t>
            </a: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A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30200" y="610719"/>
            <a:ext cx="9080500" cy="509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shop</a:t>
            </a:r>
            <a:r>
              <a:rPr lang="en-GB" sz="80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M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30200" y="609600"/>
            <a:ext cx="9080500" cy="609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food</a:t>
            </a:r>
          </a:p>
          <a:p>
            <a:pPr algn="ctr"/>
            <a:endParaRPr lang="en-GB" sz="80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C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30200" y="609601"/>
            <a:ext cx="9080500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fruit or vegetable</a:t>
            </a:r>
          </a:p>
          <a:p>
            <a:pPr algn="ctr"/>
            <a:endParaRPr lang="en-GB" sz="80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P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30200" y="609600"/>
            <a:ext cx="9080500" cy="487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Something white</a:t>
            </a: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P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30200" y="609600"/>
            <a:ext cx="9080500" cy="487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A colour</a:t>
            </a: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W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30200" y="609600"/>
            <a:ext cx="90805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600" smtClean="0">
                <a:solidFill>
                  <a:srgbClr val="FFFFFF"/>
                </a:solidFill>
                <a:latin typeface="Arial Black" pitchFamily="34" charset="0"/>
                <a:cs typeface="+mn-cs"/>
              </a:rPr>
              <a:t>Something you can keep in a garage</a:t>
            </a:r>
          </a:p>
          <a:p>
            <a:pPr algn="ctr"/>
            <a:r>
              <a:rPr lang="en-GB" sz="8000" smtClean="0">
                <a:solidFill>
                  <a:srgbClr val="FF3300"/>
                </a:solidFill>
                <a:latin typeface="Arial Black" pitchFamily="34" charset="0"/>
                <a:cs typeface="+mn-cs"/>
              </a:rPr>
              <a:t>. . . . . . . . . . . .</a:t>
            </a:r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 </a:t>
            </a:r>
          </a:p>
          <a:p>
            <a:pPr algn="ctr"/>
            <a:r>
              <a:rPr lang="en-GB" sz="8000" smtClean="0">
                <a:solidFill>
                  <a:srgbClr val="FFFF00"/>
                </a:solidFill>
                <a:latin typeface="Arial Black" pitchFamily="34" charset="0"/>
                <a:cs typeface="+mn-cs"/>
              </a:rPr>
              <a:t>B</a:t>
            </a:r>
          </a:p>
          <a:p>
            <a:pPr algn="ctr"/>
            <a:endParaRPr lang="en-GB" sz="8800" smtClean="0">
              <a:solidFill>
                <a:srgbClr val="FFFFFF"/>
              </a:solidFill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2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3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4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5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6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7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8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9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20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2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23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4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22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5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26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27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28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29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30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9.xml><?xml version="1.0" encoding="utf-8"?>
<a:theme xmlns:a="http://schemas.openxmlformats.org/drawingml/2006/main" name="3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0.xml><?xml version="1.0" encoding="utf-8"?>
<a:theme xmlns:a="http://schemas.openxmlformats.org/drawingml/2006/main" name="32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1.xml><?xml version="1.0" encoding="utf-8"?>
<a:theme xmlns:a="http://schemas.openxmlformats.org/drawingml/2006/main" name="33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7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8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9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3037</TotalTime>
  <Words>550</Words>
  <Application>Microsoft Office PowerPoint</Application>
  <PresentationFormat>A4 Paper (210x297 mm)</PresentationFormat>
  <Paragraphs>134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31</vt:i4>
      </vt:variant>
      <vt:variant>
        <vt:lpstr>Slide Titles</vt:lpstr>
      </vt:variant>
      <vt:variant>
        <vt:i4>31</vt:i4>
      </vt:variant>
    </vt:vector>
  </HeadingPairs>
  <TitlesOfParts>
    <vt:vector size="62" baseType="lpstr">
      <vt:lpstr>3_Default Design</vt:lpstr>
      <vt:lpstr>4_Default Design</vt:lpstr>
      <vt:lpstr>5_Default Design</vt:lpstr>
      <vt:lpstr>6_Default Design</vt:lpstr>
      <vt:lpstr>7_Default Design</vt:lpstr>
      <vt:lpstr>8_Default Design</vt:lpstr>
      <vt:lpstr>9_Default Design</vt:lpstr>
      <vt:lpstr>10_Default Design</vt:lpstr>
      <vt:lpstr>11_Default Design</vt:lpstr>
      <vt:lpstr>12_Default Design</vt:lpstr>
      <vt:lpstr>13_Default Design</vt:lpstr>
      <vt:lpstr>14_Default Design</vt:lpstr>
      <vt:lpstr>15_Default Design</vt:lpstr>
      <vt:lpstr>16_Default Design</vt:lpstr>
      <vt:lpstr>17_Default Design</vt:lpstr>
      <vt:lpstr>18_Default Design</vt:lpstr>
      <vt:lpstr>19_Default Design</vt:lpstr>
      <vt:lpstr>20_Default Design</vt:lpstr>
      <vt:lpstr>21_Default Design</vt:lpstr>
      <vt:lpstr>23_Default Design</vt:lpstr>
      <vt:lpstr>24_Default Design</vt:lpstr>
      <vt:lpstr>22_Default Design</vt:lpstr>
      <vt:lpstr>25_Default Design</vt:lpstr>
      <vt:lpstr>26_Default Design</vt:lpstr>
      <vt:lpstr>27_Default Design</vt:lpstr>
      <vt:lpstr>28_Default Design</vt:lpstr>
      <vt:lpstr>29_Default Design</vt:lpstr>
      <vt:lpstr>30_Default Design</vt:lpstr>
      <vt:lpstr>31_Default Design</vt:lpstr>
      <vt:lpstr>32_Default Design</vt:lpstr>
      <vt:lpstr>33_Default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Company>'Counties' Hampshire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Gordon Curley</dc:creator>
  <cp:lastModifiedBy>Gordon Curley</cp:lastModifiedBy>
  <cp:revision>501</cp:revision>
  <dcterms:created xsi:type="dcterms:W3CDTF">2003-11-15T11:54:30Z</dcterms:created>
  <dcterms:modified xsi:type="dcterms:W3CDTF">2010-10-09T00:20:16Z</dcterms:modified>
</cp:coreProperties>
</file>